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3"/>
  </p:sldMasterIdLst>
  <p:notesMasterIdLst>
    <p:notesMasterId r:id="rId8"/>
  </p:notesMasterIdLst>
  <p:sldIdLst>
    <p:sldId id="426" r:id="rId4"/>
    <p:sldId id="477" r:id="rId5"/>
    <p:sldId id="481" r:id="rId6"/>
    <p:sldId id="482" r:id="rId7"/>
  </p:sldIdLst>
  <p:sldSz cx="9144000" cy="6858000" type="screen4x3"/>
  <p:notesSz cx="7010400" cy="92964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6600"/>
    <a:srgbClr val="44AC5D"/>
    <a:srgbClr val="57D749"/>
    <a:srgbClr val="11DF56"/>
    <a:srgbClr val="16DA2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5" autoAdjust="0"/>
    <p:restoredTop sz="94660"/>
  </p:normalViewPr>
  <p:slideViewPr>
    <p:cSldViewPr snapToGrid="0" snapToObjects="1">
      <p:cViewPr varScale="1">
        <p:scale>
          <a:sx n="114" d="100"/>
          <a:sy n="114" d="100"/>
        </p:scale>
        <p:origin x="1560"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ym Lessard" userId="9190390c-9444-4a90-baa9-b46649c68622" providerId="ADAL" clId="{B9426A8A-D47D-4017-8938-9D3C39F80538}"/>
    <pc:docChg chg="undo custSel modSld">
      <pc:chgData name="Kym Lessard" userId="9190390c-9444-4a90-baa9-b46649c68622" providerId="ADAL" clId="{B9426A8A-D47D-4017-8938-9D3C39F80538}" dt="2023-05-16T13:05:46.850" v="1172" actId="20577"/>
      <pc:docMkLst>
        <pc:docMk/>
      </pc:docMkLst>
      <pc:sldChg chg="modSp mod">
        <pc:chgData name="Kym Lessard" userId="9190390c-9444-4a90-baa9-b46649c68622" providerId="ADAL" clId="{B9426A8A-D47D-4017-8938-9D3C39F80538}" dt="2023-05-16T12:56:47.972" v="980" actId="20577"/>
        <pc:sldMkLst>
          <pc:docMk/>
          <pc:sldMk cId="1660417171" sldId="477"/>
        </pc:sldMkLst>
        <pc:spChg chg="mod">
          <ac:chgData name="Kym Lessard" userId="9190390c-9444-4a90-baa9-b46649c68622" providerId="ADAL" clId="{B9426A8A-D47D-4017-8938-9D3C39F80538}" dt="2023-05-16T12:56:47.972" v="980" actId="20577"/>
          <ac:spMkLst>
            <pc:docMk/>
            <pc:sldMk cId="1660417171" sldId="477"/>
            <ac:spMk id="12" creationId="{00000000-0000-0000-0000-000000000000}"/>
          </ac:spMkLst>
        </pc:spChg>
      </pc:sldChg>
      <pc:sldChg chg="modSp mod">
        <pc:chgData name="Kym Lessard" userId="9190390c-9444-4a90-baa9-b46649c68622" providerId="ADAL" clId="{B9426A8A-D47D-4017-8938-9D3C39F80538}" dt="2023-05-16T13:05:46.850" v="1172" actId="20577"/>
        <pc:sldMkLst>
          <pc:docMk/>
          <pc:sldMk cId="651605610" sldId="481"/>
        </pc:sldMkLst>
        <pc:spChg chg="mod">
          <ac:chgData name="Kym Lessard" userId="9190390c-9444-4a90-baa9-b46649c68622" providerId="ADAL" clId="{B9426A8A-D47D-4017-8938-9D3C39F80538}" dt="2023-05-16T13:04:19.897" v="1147" actId="20577"/>
          <ac:spMkLst>
            <pc:docMk/>
            <pc:sldMk cId="651605610" sldId="481"/>
            <ac:spMk id="4" creationId="{6E9E10D4-8222-A9BB-9D03-4F7FB5FE4092}"/>
          </ac:spMkLst>
        </pc:spChg>
        <pc:spChg chg="mod">
          <ac:chgData name="Kym Lessard" userId="9190390c-9444-4a90-baa9-b46649c68622" providerId="ADAL" clId="{B9426A8A-D47D-4017-8938-9D3C39F80538}" dt="2023-05-16T13:05:46.850" v="1172" actId="20577"/>
          <ac:spMkLst>
            <pc:docMk/>
            <pc:sldMk cId="651605610" sldId="481"/>
            <ac:spMk id="12" creationId="{00000000-0000-0000-0000-000000000000}"/>
          </ac:spMkLst>
        </pc:spChg>
      </pc:sldChg>
      <pc:sldChg chg="addSp delSp modSp mod">
        <pc:chgData name="Kym Lessard" userId="9190390c-9444-4a90-baa9-b46649c68622" providerId="ADAL" clId="{B9426A8A-D47D-4017-8938-9D3C39F80538}" dt="2023-05-16T13:05:19.158" v="1167" actId="20577"/>
        <pc:sldMkLst>
          <pc:docMk/>
          <pc:sldMk cId="1116655456" sldId="482"/>
        </pc:sldMkLst>
        <pc:spChg chg="del">
          <ac:chgData name="Kym Lessard" userId="9190390c-9444-4a90-baa9-b46649c68622" providerId="ADAL" clId="{B9426A8A-D47D-4017-8938-9D3C39F80538}" dt="2023-05-15T19:11:01.953" v="240" actId="478"/>
          <ac:spMkLst>
            <pc:docMk/>
            <pc:sldMk cId="1116655456" sldId="482"/>
            <ac:spMk id="2" creationId="{0C693359-3EFE-F8D2-84E7-8E4E728B5BC9}"/>
          </ac:spMkLst>
        </pc:spChg>
        <pc:spChg chg="mod">
          <ac:chgData name="Kym Lessard" userId="9190390c-9444-4a90-baa9-b46649c68622" providerId="ADAL" clId="{B9426A8A-D47D-4017-8938-9D3C39F80538}" dt="2023-05-16T13:04:24.750" v="1153" actId="20577"/>
          <ac:spMkLst>
            <pc:docMk/>
            <pc:sldMk cId="1116655456" sldId="482"/>
            <ac:spMk id="4" creationId="{6E9E10D4-8222-A9BB-9D03-4F7FB5FE4092}"/>
          </ac:spMkLst>
        </pc:spChg>
        <pc:spChg chg="del">
          <ac:chgData name="Kym Lessard" userId="9190390c-9444-4a90-baa9-b46649c68622" providerId="ADAL" clId="{B9426A8A-D47D-4017-8938-9D3C39F80538}" dt="2023-05-15T13:01:30.922" v="3" actId="21"/>
          <ac:spMkLst>
            <pc:docMk/>
            <pc:sldMk cId="1116655456" sldId="482"/>
            <ac:spMk id="6" creationId="{5F7B8413-9AC1-1282-412C-677FDEC2DC0D}"/>
          </ac:spMkLst>
        </pc:spChg>
        <pc:spChg chg="add mod">
          <ac:chgData name="Kym Lessard" userId="9190390c-9444-4a90-baa9-b46649c68622" providerId="ADAL" clId="{B9426A8A-D47D-4017-8938-9D3C39F80538}" dt="2023-05-15T19:11:03.194" v="241"/>
          <ac:spMkLst>
            <pc:docMk/>
            <pc:sldMk cId="1116655456" sldId="482"/>
            <ac:spMk id="6" creationId="{76910E37-0702-BB68-7271-A3D818131EF9}"/>
          </ac:spMkLst>
        </pc:spChg>
        <pc:spChg chg="add del mod">
          <ac:chgData name="Kym Lessard" userId="9190390c-9444-4a90-baa9-b46649c68622" providerId="ADAL" clId="{B9426A8A-D47D-4017-8938-9D3C39F80538}" dt="2023-05-15T13:02:04.899" v="7" actId="478"/>
          <ac:spMkLst>
            <pc:docMk/>
            <pc:sldMk cId="1116655456" sldId="482"/>
            <ac:spMk id="8" creationId="{2C0AF253-EF31-8582-6FBF-603DD2E6375B}"/>
          </ac:spMkLst>
        </pc:spChg>
        <pc:spChg chg="add mod">
          <ac:chgData name="Kym Lessard" userId="9190390c-9444-4a90-baa9-b46649c68622" providerId="ADAL" clId="{B9426A8A-D47D-4017-8938-9D3C39F80538}" dt="2023-05-16T13:05:19.158" v="1167" actId="20577"/>
          <ac:spMkLst>
            <pc:docMk/>
            <pc:sldMk cId="1116655456" sldId="482"/>
            <ac:spMk id="9" creationId="{B5B827BF-8D0E-15D5-DC1E-F04ED92329D5}"/>
          </ac:spMkLst>
        </pc:spChg>
      </pc:sldChg>
    </pc:docChg>
  </pc:docChgLst>
  <pc:docChgLst>
    <pc:chgData name="Kym Lessard" userId="9190390c-9444-4a90-baa9-b46649c68622" providerId="ADAL" clId="{B1DD3805-4523-4467-A452-290C94579550}"/>
    <pc:docChg chg="custSel modSld">
      <pc:chgData name="Kym Lessard" userId="9190390c-9444-4a90-baa9-b46649c68622" providerId="ADAL" clId="{B1DD3805-4523-4467-A452-290C94579550}" dt="2023-05-29T20:23:36.141" v="304" actId="20577"/>
      <pc:docMkLst>
        <pc:docMk/>
      </pc:docMkLst>
      <pc:sldChg chg="modSp mod">
        <pc:chgData name="Kym Lessard" userId="9190390c-9444-4a90-baa9-b46649c68622" providerId="ADAL" clId="{B1DD3805-4523-4467-A452-290C94579550}" dt="2023-05-29T20:19:25.926" v="94" actId="20577"/>
        <pc:sldMkLst>
          <pc:docMk/>
          <pc:sldMk cId="1660417171" sldId="477"/>
        </pc:sldMkLst>
        <pc:spChg chg="mod">
          <ac:chgData name="Kym Lessard" userId="9190390c-9444-4a90-baa9-b46649c68622" providerId="ADAL" clId="{B1DD3805-4523-4467-A452-290C94579550}" dt="2023-05-16T13:32:59.448" v="52" actId="20577"/>
          <ac:spMkLst>
            <pc:docMk/>
            <pc:sldMk cId="1660417171" sldId="477"/>
            <ac:spMk id="2" creationId="{0C693359-3EFE-F8D2-84E7-8E4E728B5BC9}"/>
          </ac:spMkLst>
        </pc:spChg>
        <pc:spChg chg="mod">
          <ac:chgData name="Kym Lessard" userId="9190390c-9444-4a90-baa9-b46649c68622" providerId="ADAL" clId="{B1DD3805-4523-4467-A452-290C94579550}" dt="2023-05-29T20:19:25.926" v="94" actId="20577"/>
          <ac:spMkLst>
            <pc:docMk/>
            <pc:sldMk cId="1660417171" sldId="477"/>
            <ac:spMk id="12" creationId="{00000000-0000-0000-0000-000000000000}"/>
          </ac:spMkLst>
        </pc:spChg>
      </pc:sldChg>
      <pc:sldChg chg="modSp mod">
        <pc:chgData name="Kym Lessard" userId="9190390c-9444-4a90-baa9-b46649c68622" providerId="ADAL" clId="{B1DD3805-4523-4467-A452-290C94579550}" dt="2023-05-29T20:23:18.709" v="290" actId="20577"/>
        <pc:sldMkLst>
          <pc:docMk/>
          <pc:sldMk cId="651605610" sldId="481"/>
        </pc:sldMkLst>
        <pc:spChg chg="mod">
          <ac:chgData name="Kym Lessard" userId="9190390c-9444-4a90-baa9-b46649c68622" providerId="ADAL" clId="{B1DD3805-4523-4467-A452-290C94579550}" dt="2023-05-29T20:23:18.709" v="290" actId="20577"/>
          <ac:spMkLst>
            <pc:docMk/>
            <pc:sldMk cId="651605610" sldId="481"/>
            <ac:spMk id="4" creationId="{6E9E10D4-8222-A9BB-9D03-4F7FB5FE4092}"/>
          </ac:spMkLst>
        </pc:spChg>
        <pc:spChg chg="mod">
          <ac:chgData name="Kym Lessard" userId="9190390c-9444-4a90-baa9-b46649c68622" providerId="ADAL" clId="{B1DD3805-4523-4467-A452-290C94579550}" dt="2023-05-16T13:33:04.541" v="57" actId="20577"/>
          <ac:spMkLst>
            <pc:docMk/>
            <pc:sldMk cId="651605610" sldId="481"/>
            <ac:spMk id="6" creationId="{71400907-E534-4784-3E21-511EF24F7576}"/>
          </ac:spMkLst>
        </pc:spChg>
        <pc:spChg chg="mod">
          <ac:chgData name="Kym Lessard" userId="9190390c-9444-4a90-baa9-b46649c68622" providerId="ADAL" clId="{B1DD3805-4523-4467-A452-290C94579550}" dt="2023-05-29T20:21:26.734" v="282" actId="20577"/>
          <ac:spMkLst>
            <pc:docMk/>
            <pc:sldMk cId="651605610" sldId="481"/>
            <ac:spMk id="12" creationId="{00000000-0000-0000-0000-000000000000}"/>
          </ac:spMkLst>
        </pc:spChg>
      </pc:sldChg>
      <pc:sldChg chg="modSp mod">
        <pc:chgData name="Kym Lessard" userId="9190390c-9444-4a90-baa9-b46649c68622" providerId="ADAL" clId="{B1DD3805-4523-4467-A452-290C94579550}" dt="2023-05-29T20:23:36.141" v="304" actId="20577"/>
        <pc:sldMkLst>
          <pc:docMk/>
          <pc:sldMk cId="1116655456" sldId="482"/>
        </pc:sldMkLst>
        <pc:spChg chg="mod">
          <ac:chgData name="Kym Lessard" userId="9190390c-9444-4a90-baa9-b46649c68622" providerId="ADAL" clId="{B1DD3805-4523-4467-A452-290C94579550}" dt="2023-05-29T20:23:24.589" v="298" actId="20577"/>
          <ac:spMkLst>
            <pc:docMk/>
            <pc:sldMk cId="1116655456" sldId="482"/>
            <ac:spMk id="4" creationId="{6E9E10D4-8222-A9BB-9D03-4F7FB5FE4092}"/>
          </ac:spMkLst>
        </pc:spChg>
        <pc:spChg chg="mod">
          <ac:chgData name="Kym Lessard" userId="9190390c-9444-4a90-baa9-b46649c68622" providerId="ADAL" clId="{B1DD3805-4523-4467-A452-290C94579550}" dt="2023-05-16T13:33:10.562" v="62" actId="20577"/>
          <ac:spMkLst>
            <pc:docMk/>
            <pc:sldMk cId="1116655456" sldId="482"/>
            <ac:spMk id="6" creationId="{76910E37-0702-BB68-7271-A3D818131EF9}"/>
          </ac:spMkLst>
        </pc:spChg>
        <pc:spChg chg="mod">
          <ac:chgData name="Kym Lessard" userId="9190390c-9444-4a90-baa9-b46649c68622" providerId="ADAL" clId="{B1DD3805-4523-4467-A452-290C94579550}" dt="2023-05-29T20:23:36.141" v="304" actId="20577"/>
          <ac:spMkLst>
            <pc:docMk/>
            <pc:sldMk cId="1116655456" sldId="482"/>
            <ac:spMk id="9" creationId="{B5B827BF-8D0E-15D5-DC1E-F04ED92329D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37735" cy="464503"/>
          </a:xfrm>
          <a:prstGeom prst="rect">
            <a:avLst/>
          </a:prstGeom>
        </p:spPr>
        <p:txBody>
          <a:bodyPr vert="horz" lIns="91294" tIns="45647" rIns="91294" bIns="45647" rtlCol="0"/>
          <a:lstStyle>
            <a:lvl1pPr algn="l">
              <a:defRPr sz="1200"/>
            </a:lvl1pPr>
          </a:lstStyle>
          <a:p>
            <a:endParaRPr lang="fr-CA"/>
          </a:p>
        </p:txBody>
      </p:sp>
      <p:sp>
        <p:nvSpPr>
          <p:cNvPr id="3" name="Espace réservé de la date 2"/>
          <p:cNvSpPr>
            <a:spLocks noGrp="1"/>
          </p:cNvSpPr>
          <p:nvPr>
            <p:ph type="dt" idx="1"/>
          </p:nvPr>
        </p:nvSpPr>
        <p:spPr>
          <a:xfrm>
            <a:off x="3971081" y="0"/>
            <a:ext cx="3037735" cy="464503"/>
          </a:xfrm>
          <a:prstGeom prst="rect">
            <a:avLst/>
          </a:prstGeom>
        </p:spPr>
        <p:txBody>
          <a:bodyPr vert="horz" lIns="91294" tIns="45647" rIns="91294" bIns="45647" rtlCol="0"/>
          <a:lstStyle>
            <a:lvl1pPr algn="r">
              <a:defRPr sz="1200"/>
            </a:lvl1pPr>
          </a:lstStyle>
          <a:p>
            <a:fld id="{F6181D2C-F258-46CC-B645-E74F1DD8887C}" type="datetimeFigureOut">
              <a:rPr lang="fr-CA" smtClean="0"/>
              <a:t>2023-05-29</a:t>
            </a:fld>
            <a:endParaRPr lang="fr-CA"/>
          </a:p>
        </p:txBody>
      </p:sp>
      <p:sp>
        <p:nvSpPr>
          <p:cNvPr id="4" name="Espace réservé de l'image des diapositives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294" tIns="45647" rIns="91294" bIns="45647" rtlCol="0" anchor="ctr"/>
          <a:lstStyle/>
          <a:p>
            <a:endParaRPr lang="fr-CA"/>
          </a:p>
        </p:txBody>
      </p:sp>
      <p:sp>
        <p:nvSpPr>
          <p:cNvPr id="5" name="Espace réservé des commentaires 4"/>
          <p:cNvSpPr>
            <a:spLocks noGrp="1"/>
          </p:cNvSpPr>
          <p:nvPr>
            <p:ph type="body" sz="quarter" idx="3"/>
          </p:nvPr>
        </p:nvSpPr>
        <p:spPr>
          <a:xfrm>
            <a:off x="700406" y="4415156"/>
            <a:ext cx="5609588" cy="4183697"/>
          </a:xfrm>
          <a:prstGeom prst="rect">
            <a:avLst/>
          </a:prstGeom>
        </p:spPr>
        <p:txBody>
          <a:bodyPr vert="horz" lIns="91294" tIns="45647" rIns="91294" bIns="45647"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6" name="Espace réservé du pied de page 5"/>
          <p:cNvSpPr>
            <a:spLocks noGrp="1"/>
          </p:cNvSpPr>
          <p:nvPr>
            <p:ph type="ftr" sz="quarter" idx="4"/>
          </p:nvPr>
        </p:nvSpPr>
        <p:spPr>
          <a:xfrm>
            <a:off x="0" y="8830312"/>
            <a:ext cx="3037735" cy="464503"/>
          </a:xfrm>
          <a:prstGeom prst="rect">
            <a:avLst/>
          </a:prstGeom>
        </p:spPr>
        <p:txBody>
          <a:bodyPr vert="horz" lIns="91294" tIns="45647" rIns="91294" bIns="45647"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971081" y="8830312"/>
            <a:ext cx="3037735" cy="464503"/>
          </a:xfrm>
          <a:prstGeom prst="rect">
            <a:avLst/>
          </a:prstGeom>
        </p:spPr>
        <p:txBody>
          <a:bodyPr vert="horz" lIns="91294" tIns="45647" rIns="91294" bIns="45647" rtlCol="0" anchor="b"/>
          <a:lstStyle>
            <a:lvl1pPr algn="r">
              <a:defRPr sz="1200"/>
            </a:lvl1pPr>
          </a:lstStyle>
          <a:p>
            <a:fld id="{843C7C10-4C9D-40DB-A56A-5C5605192245}" type="slidenum">
              <a:rPr lang="fr-CA" smtClean="0"/>
              <a:t>‹N°›</a:t>
            </a:fld>
            <a:endParaRPr lang="fr-CA"/>
          </a:p>
        </p:txBody>
      </p:sp>
    </p:spTree>
    <p:extLst>
      <p:ext uri="{BB962C8B-B14F-4D97-AF65-F5344CB8AC3E}">
        <p14:creationId xmlns:p14="http://schemas.microsoft.com/office/powerpoint/2010/main" val="14980024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CA"/>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A"/>
              <a:t>Cliquez pour modifier le style des sous-titres du masque</a:t>
            </a:r>
            <a:endParaRPr lang="fr-FR"/>
          </a:p>
        </p:txBody>
      </p:sp>
      <p:sp>
        <p:nvSpPr>
          <p:cNvPr id="4" name="Espace réservé de la date 3"/>
          <p:cNvSpPr>
            <a:spLocks noGrp="1"/>
          </p:cNvSpPr>
          <p:nvPr>
            <p:ph type="dt" sz="half" idx="10"/>
          </p:nvPr>
        </p:nvSpPr>
        <p:spPr/>
        <p:txBody>
          <a:bodyPr/>
          <a:lstStyle/>
          <a:p>
            <a:fld id="{5398F6F1-B279-4947-8490-7F305270F048}" type="datetimeFigureOut">
              <a:rPr lang="fr-FR" smtClean="0"/>
              <a:t>29/05/2023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765F1C0-A505-D041-BA76-F07581741C30}" type="slidenum">
              <a:rPr lang="fr-FR" smtClean="0"/>
              <a:t>‹N°›</a:t>
            </a:fld>
            <a:endParaRPr lang="fr-FR"/>
          </a:p>
        </p:txBody>
      </p:sp>
    </p:spTree>
    <p:extLst>
      <p:ext uri="{BB962C8B-B14F-4D97-AF65-F5344CB8AC3E}">
        <p14:creationId xmlns:p14="http://schemas.microsoft.com/office/powerpoint/2010/main" val="2776359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fr-FR"/>
          </a:p>
        </p:txBody>
      </p:sp>
      <p:sp>
        <p:nvSpPr>
          <p:cNvPr id="4" name="Espace réservé de la date 3"/>
          <p:cNvSpPr>
            <a:spLocks noGrp="1"/>
          </p:cNvSpPr>
          <p:nvPr>
            <p:ph type="dt" sz="half" idx="10"/>
          </p:nvPr>
        </p:nvSpPr>
        <p:spPr/>
        <p:txBody>
          <a:bodyPr/>
          <a:lstStyle/>
          <a:p>
            <a:fld id="{5398F6F1-B279-4947-8490-7F305270F048}" type="datetimeFigureOut">
              <a:rPr lang="fr-FR" smtClean="0"/>
              <a:t>29/05/2023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765F1C0-A505-D041-BA76-F07581741C30}" type="slidenum">
              <a:rPr lang="fr-FR" smtClean="0"/>
              <a:t>‹N°›</a:t>
            </a:fld>
            <a:endParaRPr lang="fr-FR"/>
          </a:p>
        </p:txBody>
      </p:sp>
    </p:spTree>
    <p:extLst>
      <p:ext uri="{BB962C8B-B14F-4D97-AF65-F5344CB8AC3E}">
        <p14:creationId xmlns:p14="http://schemas.microsoft.com/office/powerpoint/2010/main" val="1213939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CA"/>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fr-FR"/>
          </a:p>
        </p:txBody>
      </p:sp>
      <p:sp>
        <p:nvSpPr>
          <p:cNvPr id="4" name="Espace réservé de la date 3"/>
          <p:cNvSpPr>
            <a:spLocks noGrp="1"/>
          </p:cNvSpPr>
          <p:nvPr>
            <p:ph type="dt" sz="half" idx="10"/>
          </p:nvPr>
        </p:nvSpPr>
        <p:spPr/>
        <p:txBody>
          <a:bodyPr/>
          <a:lstStyle/>
          <a:p>
            <a:fld id="{5398F6F1-B279-4947-8490-7F305270F048}" type="datetimeFigureOut">
              <a:rPr lang="fr-FR" smtClean="0"/>
              <a:t>29/05/2023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765F1C0-A505-D041-BA76-F07581741C30}" type="slidenum">
              <a:rPr lang="fr-FR" smtClean="0"/>
              <a:t>‹N°›</a:t>
            </a:fld>
            <a:endParaRPr lang="fr-FR"/>
          </a:p>
        </p:txBody>
      </p:sp>
    </p:spTree>
    <p:extLst>
      <p:ext uri="{BB962C8B-B14F-4D97-AF65-F5344CB8AC3E}">
        <p14:creationId xmlns:p14="http://schemas.microsoft.com/office/powerpoint/2010/main" val="3166294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a:t>Cliquez et modifiez le titre</a:t>
            </a:r>
            <a:endParaRPr lang="fr-FR"/>
          </a:p>
        </p:txBody>
      </p:sp>
      <p:sp>
        <p:nvSpPr>
          <p:cNvPr id="3" name="Espace réservé du contenu 2"/>
          <p:cNvSpPr>
            <a:spLocks noGrp="1"/>
          </p:cNvSpPr>
          <p:nvPr>
            <p:ph idx="1"/>
          </p:nvPr>
        </p:nvSpPr>
        <p:spPr/>
        <p:txBody>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fr-FR"/>
          </a:p>
        </p:txBody>
      </p:sp>
      <p:sp>
        <p:nvSpPr>
          <p:cNvPr id="4" name="Espace réservé de la date 3"/>
          <p:cNvSpPr>
            <a:spLocks noGrp="1"/>
          </p:cNvSpPr>
          <p:nvPr>
            <p:ph type="dt" sz="half" idx="10"/>
          </p:nvPr>
        </p:nvSpPr>
        <p:spPr/>
        <p:txBody>
          <a:bodyPr/>
          <a:lstStyle/>
          <a:p>
            <a:fld id="{5398F6F1-B279-4947-8490-7F305270F048}" type="datetimeFigureOut">
              <a:rPr lang="fr-FR" smtClean="0"/>
              <a:t>29/05/2023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765F1C0-A505-D041-BA76-F07581741C30}" type="slidenum">
              <a:rPr lang="fr-FR" smtClean="0"/>
              <a:t>‹N°›</a:t>
            </a:fld>
            <a:endParaRPr lang="fr-FR"/>
          </a:p>
        </p:txBody>
      </p:sp>
    </p:spTree>
    <p:extLst>
      <p:ext uri="{BB962C8B-B14F-4D97-AF65-F5344CB8AC3E}">
        <p14:creationId xmlns:p14="http://schemas.microsoft.com/office/powerpoint/2010/main" val="922331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CA"/>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CA"/>
              <a:t>Cliquez pour modifier les styles du texte du masque</a:t>
            </a:r>
          </a:p>
        </p:txBody>
      </p:sp>
      <p:sp>
        <p:nvSpPr>
          <p:cNvPr id="4" name="Espace réservé de la date 3"/>
          <p:cNvSpPr>
            <a:spLocks noGrp="1"/>
          </p:cNvSpPr>
          <p:nvPr>
            <p:ph type="dt" sz="half" idx="10"/>
          </p:nvPr>
        </p:nvSpPr>
        <p:spPr/>
        <p:txBody>
          <a:bodyPr/>
          <a:lstStyle/>
          <a:p>
            <a:fld id="{5398F6F1-B279-4947-8490-7F305270F048}" type="datetimeFigureOut">
              <a:rPr lang="fr-FR" smtClean="0"/>
              <a:t>29/05/2023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765F1C0-A505-D041-BA76-F07581741C30}" type="slidenum">
              <a:rPr lang="fr-FR" smtClean="0"/>
              <a:t>‹N°›</a:t>
            </a:fld>
            <a:endParaRPr lang="fr-FR"/>
          </a:p>
        </p:txBody>
      </p:sp>
    </p:spTree>
    <p:extLst>
      <p:ext uri="{BB962C8B-B14F-4D97-AF65-F5344CB8AC3E}">
        <p14:creationId xmlns:p14="http://schemas.microsoft.com/office/powerpoint/2010/main" val="942253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fr-FR"/>
          </a:p>
        </p:txBody>
      </p:sp>
      <p:sp>
        <p:nvSpPr>
          <p:cNvPr id="5" name="Espace réservé de la date 4"/>
          <p:cNvSpPr>
            <a:spLocks noGrp="1"/>
          </p:cNvSpPr>
          <p:nvPr>
            <p:ph type="dt" sz="half" idx="10"/>
          </p:nvPr>
        </p:nvSpPr>
        <p:spPr/>
        <p:txBody>
          <a:bodyPr/>
          <a:lstStyle/>
          <a:p>
            <a:fld id="{5398F6F1-B279-4947-8490-7F305270F048}" type="datetimeFigureOut">
              <a:rPr lang="fr-FR" smtClean="0"/>
              <a:t>29/05/2023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765F1C0-A505-D041-BA76-F07581741C30}" type="slidenum">
              <a:rPr lang="fr-FR" smtClean="0"/>
              <a:t>‹N°›</a:t>
            </a:fld>
            <a:endParaRPr lang="fr-FR"/>
          </a:p>
        </p:txBody>
      </p:sp>
    </p:spTree>
    <p:extLst>
      <p:ext uri="{BB962C8B-B14F-4D97-AF65-F5344CB8AC3E}">
        <p14:creationId xmlns:p14="http://schemas.microsoft.com/office/powerpoint/2010/main" val="1047511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CA"/>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fr-FR"/>
          </a:p>
        </p:txBody>
      </p:sp>
      <p:sp>
        <p:nvSpPr>
          <p:cNvPr id="7" name="Espace réservé de la date 6"/>
          <p:cNvSpPr>
            <a:spLocks noGrp="1"/>
          </p:cNvSpPr>
          <p:nvPr>
            <p:ph type="dt" sz="half" idx="10"/>
          </p:nvPr>
        </p:nvSpPr>
        <p:spPr/>
        <p:txBody>
          <a:bodyPr/>
          <a:lstStyle/>
          <a:p>
            <a:fld id="{5398F6F1-B279-4947-8490-7F305270F048}" type="datetimeFigureOut">
              <a:rPr lang="fr-FR" smtClean="0"/>
              <a:t>29/05/2023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765F1C0-A505-D041-BA76-F07581741C30}" type="slidenum">
              <a:rPr lang="fr-FR" smtClean="0"/>
              <a:t>‹N°›</a:t>
            </a:fld>
            <a:endParaRPr lang="fr-FR"/>
          </a:p>
        </p:txBody>
      </p:sp>
    </p:spTree>
    <p:extLst>
      <p:ext uri="{BB962C8B-B14F-4D97-AF65-F5344CB8AC3E}">
        <p14:creationId xmlns:p14="http://schemas.microsoft.com/office/powerpoint/2010/main" val="4209623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a:t>Cliquez et modifiez le titre</a:t>
            </a:r>
            <a:endParaRPr lang="fr-FR"/>
          </a:p>
        </p:txBody>
      </p:sp>
      <p:sp>
        <p:nvSpPr>
          <p:cNvPr id="3" name="Espace réservé de la date 2"/>
          <p:cNvSpPr>
            <a:spLocks noGrp="1"/>
          </p:cNvSpPr>
          <p:nvPr>
            <p:ph type="dt" sz="half" idx="10"/>
          </p:nvPr>
        </p:nvSpPr>
        <p:spPr/>
        <p:txBody>
          <a:bodyPr/>
          <a:lstStyle/>
          <a:p>
            <a:fld id="{5398F6F1-B279-4947-8490-7F305270F048}" type="datetimeFigureOut">
              <a:rPr lang="fr-FR" smtClean="0"/>
              <a:t>29/05/2023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765F1C0-A505-D041-BA76-F07581741C30}" type="slidenum">
              <a:rPr lang="fr-FR" smtClean="0"/>
              <a:t>‹N°›</a:t>
            </a:fld>
            <a:endParaRPr lang="fr-FR"/>
          </a:p>
        </p:txBody>
      </p:sp>
    </p:spTree>
    <p:extLst>
      <p:ext uri="{BB962C8B-B14F-4D97-AF65-F5344CB8AC3E}">
        <p14:creationId xmlns:p14="http://schemas.microsoft.com/office/powerpoint/2010/main" val="51573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398F6F1-B279-4947-8490-7F305270F048}" type="datetimeFigureOut">
              <a:rPr lang="fr-FR" smtClean="0"/>
              <a:t>29/05/2023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765F1C0-A505-D041-BA76-F07581741C30}" type="slidenum">
              <a:rPr lang="fr-FR" smtClean="0"/>
              <a:t>‹N°›</a:t>
            </a:fld>
            <a:endParaRPr lang="fr-FR"/>
          </a:p>
        </p:txBody>
      </p:sp>
    </p:spTree>
    <p:extLst>
      <p:ext uri="{BB962C8B-B14F-4D97-AF65-F5344CB8AC3E}">
        <p14:creationId xmlns:p14="http://schemas.microsoft.com/office/powerpoint/2010/main" val="3016519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CA"/>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a:t>Cliquez pour modifier les styles du texte du masque</a:t>
            </a:r>
          </a:p>
        </p:txBody>
      </p:sp>
      <p:sp>
        <p:nvSpPr>
          <p:cNvPr id="5" name="Espace réservé de la date 4"/>
          <p:cNvSpPr>
            <a:spLocks noGrp="1"/>
          </p:cNvSpPr>
          <p:nvPr>
            <p:ph type="dt" sz="half" idx="10"/>
          </p:nvPr>
        </p:nvSpPr>
        <p:spPr/>
        <p:txBody>
          <a:bodyPr/>
          <a:lstStyle/>
          <a:p>
            <a:fld id="{5398F6F1-B279-4947-8490-7F305270F048}" type="datetimeFigureOut">
              <a:rPr lang="fr-FR" smtClean="0"/>
              <a:t>29/05/2023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765F1C0-A505-D041-BA76-F07581741C30}" type="slidenum">
              <a:rPr lang="fr-FR" smtClean="0"/>
              <a:t>‹N°›</a:t>
            </a:fld>
            <a:endParaRPr lang="fr-FR"/>
          </a:p>
        </p:txBody>
      </p:sp>
    </p:spTree>
    <p:extLst>
      <p:ext uri="{BB962C8B-B14F-4D97-AF65-F5344CB8AC3E}">
        <p14:creationId xmlns:p14="http://schemas.microsoft.com/office/powerpoint/2010/main" val="3100058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CA"/>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a:t>Cliquez pour modifier les styles du texte du masque</a:t>
            </a:r>
          </a:p>
        </p:txBody>
      </p:sp>
      <p:sp>
        <p:nvSpPr>
          <p:cNvPr id="5" name="Espace réservé de la date 4"/>
          <p:cNvSpPr>
            <a:spLocks noGrp="1"/>
          </p:cNvSpPr>
          <p:nvPr>
            <p:ph type="dt" sz="half" idx="10"/>
          </p:nvPr>
        </p:nvSpPr>
        <p:spPr/>
        <p:txBody>
          <a:bodyPr/>
          <a:lstStyle/>
          <a:p>
            <a:fld id="{5398F6F1-B279-4947-8490-7F305270F048}" type="datetimeFigureOut">
              <a:rPr lang="fr-FR" smtClean="0"/>
              <a:t>29/05/2023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765F1C0-A505-D041-BA76-F07581741C30}" type="slidenum">
              <a:rPr lang="fr-FR" smtClean="0"/>
              <a:t>‹N°›</a:t>
            </a:fld>
            <a:endParaRPr lang="fr-FR"/>
          </a:p>
        </p:txBody>
      </p:sp>
    </p:spTree>
    <p:extLst>
      <p:ext uri="{BB962C8B-B14F-4D97-AF65-F5344CB8AC3E}">
        <p14:creationId xmlns:p14="http://schemas.microsoft.com/office/powerpoint/2010/main" val="64786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CA"/>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98F6F1-B279-4947-8490-7F305270F048}" type="datetimeFigureOut">
              <a:rPr lang="fr-FR" smtClean="0"/>
              <a:t>29/05/2023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65F1C0-A505-D041-BA76-F07581741C30}" type="slidenum">
              <a:rPr lang="fr-FR" smtClean="0"/>
              <a:t>‹N°›</a:t>
            </a:fld>
            <a:endParaRPr lang="fr-FR"/>
          </a:p>
        </p:txBody>
      </p:sp>
    </p:spTree>
    <p:extLst>
      <p:ext uri="{BB962C8B-B14F-4D97-AF65-F5344CB8AC3E}">
        <p14:creationId xmlns:p14="http://schemas.microsoft.com/office/powerpoint/2010/main" val="96091218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5.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39610" cy="6857999"/>
          </a:xfrm>
          <a:prstGeom prst="rect">
            <a:avLst/>
          </a:prstGeom>
        </p:spPr>
      </p:pic>
    </p:spTree>
    <p:extLst>
      <p:ext uri="{BB962C8B-B14F-4D97-AF65-F5344CB8AC3E}">
        <p14:creationId xmlns:p14="http://schemas.microsoft.com/office/powerpoint/2010/main" val="2992708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8" name="Image 27" descr="LOGO_LECLERC.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93676" y="6363765"/>
            <a:ext cx="744637" cy="363632"/>
          </a:xfrm>
          <a:prstGeom prst="rect">
            <a:avLst/>
          </a:prstGeom>
        </p:spPr>
      </p:pic>
      <p:sp>
        <p:nvSpPr>
          <p:cNvPr id="12" name="ZoneTexte 11"/>
          <p:cNvSpPr txBox="1"/>
          <p:nvPr/>
        </p:nvSpPr>
        <p:spPr>
          <a:xfrm>
            <a:off x="275100" y="2030185"/>
            <a:ext cx="8288300" cy="3970318"/>
          </a:xfrm>
          <a:prstGeom prst="rect">
            <a:avLst/>
          </a:prstGeom>
          <a:noFill/>
        </p:spPr>
        <p:txBody>
          <a:bodyPr wrap="square" rtlCol="0">
            <a:spAutoFit/>
          </a:bodyPr>
          <a:lstStyle/>
          <a:p>
            <a:pPr marL="176213" lvl="0" algn="just" defTabSz="914400"/>
            <a:r>
              <a:rPr lang="fr-CA" sz="1400" dirty="0">
                <a:solidFill>
                  <a:schemeClr val="bg1">
                    <a:lumMod val="25000"/>
                  </a:schemeClr>
                </a:solidFill>
                <a:latin typeface="Arial"/>
                <a:cs typeface="Arial"/>
              </a:rPr>
              <a:t>L’événement incontournable de l’été est de retour et, tout comme le FEQ, les stations de Leclerc Communication et ses auditeurs ont la musique tatouée sur le cœur! Pour souligner nos valeurs communes de faire découvrir la bonne musique en bonne compagnie, nous vous proposons de bonifier votre investissement commercial par le biais de ce plan de partenariat à deux volets. </a:t>
            </a:r>
          </a:p>
          <a:p>
            <a:pPr marL="176213" lvl="0" algn="just" defTabSz="914400"/>
            <a:endParaRPr lang="fr-CA" sz="1400" dirty="0">
              <a:solidFill>
                <a:schemeClr val="bg1">
                  <a:lumMod val="25000"/>
                </a:schemeClr>
              </a:solidFill>
              <a:latin typeface="Arial"/>
              <a:cs typeface="Arial"/>
            </a:endParaRPr>
          </a:p>
          <a:p>
            <a:pPr marL="176213" lvl="0" algn="just" defTabSz="914400"/>
            <a:r>
              <a:rPr lang="fr-CA" sz="1400" dirty="0">
                <a:solidFill>
                  <a:schemeClr val="bg1">
                    <a:lumMod val="10000"/>
                  </a:schemeClr>
                </a:solidFill>
                <a:latin typeface="Arial"/>
                <a:cs typeface="Arial"/>
              </a:rPr>
              <a:t>Volet 1(en échange de deux laissez-passer doubles VIP)</a:t>
            </a:r>
          </a:p>
          <a:p>
            <a:pPr marL="176213" lvl="0" algn="just" defTabSz="914400"/>
            <a:r>
              <a:rPr lang="fr-CA" sz="1400" dirty="0">
                <a:solidFill>
                  <a:schemeClr val="bg1">
                    <a:lumMod val="10000"/>
                  </a:schemeClr>
                </a:solidFill>
                <a:latin typeface="Arial"/>
                <a:cs typeface="Arial"/>
              </a:rPr>
              <a:t>Exclusivement pour le FEQ, une banque de messages enregistrés 30 secondes vous sera spécialement réservée sur nos deux stations et une mention </a:t>
            </a:r>
            <a:r>
              <a:rPr lang="fr-CA" sz="1400" i="1" dirty="0">
                <a:solidFill>
                  <a:schemeClr val="bg1">
                    <a:lumMod val="10000"/>
                  </a:schemeClr>
                </a:solidFill>
                <a:latin typeface="Arial"/>
                <a:cs typeface="Arial"/>
              </a:rPr>
              <a:t>live</a:t>
            </a:r>
            <a:r>
              <a:rPr lang="fr-CA" sz="1400" dirty="0">
                <a:solidFill>
                  <a:schemeClr val="bg1">
                    <a:lumMod val="10000"/>
                  </a:schemeClr>
                </a:solidFill>
                <a:latin typeface="Arial"/>
                <a:cs typeface="Arial"/>
              </a:rPr>
              <a:t> sur l’importance d’activer les bracelets sera aussi intégrée dans certaines de nos chroniques hebdomadaires concernant votre programmation.</a:t>
            </a:r>
          </a:p>
          <a:p>
            <a:pPr marL="176213" lvl="0" algn="just" defTabSz="914400"/>
            <a:r>
              <a:rPr lang="fr-CA" sz="1400" dirty="0">
                <a:solidFill>
                  <a:srgbClr val="FF0000"/>
                </a:solidFill>
                <a:latin typeface="Arial"/>
                <a:cs typeface="Arial"/>
              </a:rPr>
              <a:t> </a:t>
            </a:r>
          </a:p>
          <a:p>
            <a:pPr marL="176213" algn="just" defTabSz="914400"/>
            <a:r>
              <a:rPr lang="fr-CA" sz="1400" dirty="0">
                <a:solidFill>
                  <a:schemeClr val="bg1">
                    <a:lumMod val="10000"/>
                  </a:schemeClr>
                </a:solidFill>
                <a:latin typeface="Arial"/>
                <a:cs typeface="Arial"/>
              </a:rPr>
              <a:t>Volet 2 (en échange de deux paires de billets au Jardin pour Zach Bryan)</a:t>
            </a:r>
            <a:endParaRPr lang="fr-CA" sz="1000" dirty="0">
              <a:solidFill>
                <a:schemeClr val="bg1">
                  <a:lumMod val="25000"/>
                </a:schemeClr>
              </a:solidFill>
              <a:latin typeface="Arial"/>
              <a:cs typeface="Arial"/>
            </a:endParaRPr>
          </a:p>
          <a:p>
            <a:pPr marL="176213" algn="just" defTabSz="914400"/>
            <a:r>
              <a:rPr lang="fr-CA" sz="1400" dirty="0">
                <a:solidFill>
                  <a:schemeClr val="bg1">
                    <a:lumMod val="25000"/>
                  </a:schemeClr>
                </a:solidFill>
                <a:latin typeface="Arial"/>
                <a:cs typeface="Arial"/>
              </a:rPr>
              <a:t>Un concours «</a:t>
            </a:r>
            <a:r>
              <a:rPr kumimoji="0" lang="fr-CA" sz="1400" b="0" i="0" u="none" strike="noStrike" kern="1200" cap="none" spc="0" normalizeH="0" baseline="0" noProof="0" dirty="0">
                <a:ln>
                  <a:noFill/>
                </a:ln>
                <a:solidFill>
                  <a:srgbClr val="F1F0F0">
                    <a:lumMod val="10000"/>
                  </a:srgbClr>
                </a:solidFill>
                <a:effectLst/>
                <a:uLnTx/>
                <a:uFillTx/>
                <a:latin typeface="Arial"/>
                <a:ea typeface="+mn-ea"/>
                <a:cs typeface="Arial"/>
              </a:rPr>
              <a:t>Connais-tu ton Zach?» </a:t>
            </a:r>
            <a:r>
              <a:rPr lang="fr-CA" sz="1400" dirty="0">
                <a:solidFill>
                  <a:schemeClr val="bg1">
                    <a:lumMod val="25000"/>
                  </a:schemeClr>
                </a:solidFill>
                <a:latin typeface="Arial"/>
                <a:cs typeface="Arial"/>
              </a:rPr>
              <a:t>sera mis sur place dans l’émission « Les Retours ». Pour l’occasion, les auditeurs seront invités à identifier laquelle des trois extraits sera belle et bien interprétée par Zach Bryan parmi les trois artistes du même prénom. La première personne à trouver la bonne réponse deviendra finaliste. Composée de messages promotionnels enregistrés en plus de </a:t>
            </a:r>
            <a:r>
              <a:rPr lang="fr-CA" sz="1400" i="1" dirty="0">
                <a:solidFill>
                  <a:schemeClr val="bg1">
                    <a:lumMod val="25000"/>
                  </a:schemeClr>
                </a:solidFill>
                <a:latin typeface="Arial"/>
                <a:cs typeface="Arial"/>
              </a:rPr>
              <a:t>live</a:t>
            </a:r>
            <a:r>
              <a:rPr lang="fr-CA" sz="1400" dirty="0">
                <a:solidFill>
                  <a:schemeClr val="bg1">
                    <a:lumMod val="25000"/>
                  </a:schemeClr>
                </a:solidFill>
                <a:latin typeface="Arial"/>
                <a:cs typeface="Arial"/>
              </a:rPr>
              <a:t>, cette campagne sur mesure pour le FEQ vous permettra un rayonnement optimal sur nos ondes.</a:t>
            </a:r>
            <a:endParaRPr lang="fr-CA" sz="1400" dirty="0">
              <a:solidFill>
                <a:srgbClr val="F1F0F0">
                  <a:lumMod val="10000"/>
                </a:srgbClr>
              </a:solidFill>
              <a:latin typeface="Arial"/>
              <a:cs typeface="Arial"/>
            </a:endParaRPr>
          </a:p>
        </p:txBody>
      </p:sp>
      <p:pic>
        <p:nvPicPr>
          <p:cNvPr id="10" name="Image 9">
            <a:extLst>
              <a:ext uri="{FF2B5EF4-FFF2-40B4-BE49-F238E27FC236}">
                <a16:creationId xmlns:a16="http://schemas.microsoft.com/office/drawing/2014/main" id="{4C7C8BD7-651D-DCE8-B0C9-A0ED5993022B}"/>
              </a:ext>
            </a:extLst>
          </p:cNvPr>
          <p:cNvPicPr>
            <a:picLocks noChangeAspect="1"/>
          </p:cNvPicPr>
          <p:nvPr/>
        </p:nvPicPr>
        <p:blipFill>
          <a:blip r:embed="rId3"/>
          <a:stretch>
            <a:fillRect/>
          </a:stretch>
        </p:blipFill>
        <p:spPr>
          <a:xfrm>
            <a:off x="-9611" y="0"/>
            <a:ext cx="9144000" cy="1316947"/>
          </a:xfrm>
          <a:prstGeom prst="rect">
            <a:avLst/>
          </a:prstGeom>
        </p:spPr>
      </p:pic>
      <p:sp>
        <p:nvSpPr>
          <p:cNvPr id="2" name="TextBox 7">
            <a:extLst>
              <a:ext uri="{FF2B5EF4-FFF2-40B4-BE49-F238E27FC236}">
                <a16:creationId xmlns:a16="http://schemas.microsoft.com/office/drawing/2014/main" id="{0C693359-3EFE-F8D2-84E7-8E4E728B5BC9}"/>
              </a:ext>
            </a:extLst>
          </p:cNvPr>
          <p:cNvSpPr txBox="1"/>
          <p:nvPr/>
        </p:nvSpPr>
        <p:spPr>
          <a:xfrm>
            <a:off x="275100" y="1419438"/>
            <a:ext cx="8513899" cy="323165"/>
          </a:xfrm>
          <a:prstGeom prst="rect">
            <a:avLst/>
          </a:prstGeom>
          <a:noFill/>
        </p:spPr>
        <p:txBody>
          <a:bodyPr wrap="square" rtlCol="0">
            <a:spAutoFit/>
          </a:bodyPr>
          <a:lstStyle/>
          <a:p>
            <a:pPr algn="ctr"/>
            <a:r>
              <a:rPr lang="en-US" sz="1500" b="1" dirty="0">
                <a:solidFill>
                  <a:schemeClr val="bg1">
                    <a:lumMod val="10000"/>
                  </a:schemeClr>
                </a:solidFill>
                <a:latin typeface="Arial"/>
                <a:ea typeface="Roboto Thin" charset="0"/>
                <a:cs typeface="Arial"/>
              </a:rPr>
              <a:t>WKND 91,9 X FEQ</a:t>
            </a:r>
          </a:p>
        </p:txBody>
      </p:sp>
      <p:cxnSp>
        <p:nvCxnSpPr>
          <p:cNvPr id="3" name="Connecteur droit 2">
            <a:extLst>
              <a:ext uri="{FF2B5EF4-FFF2-40B4-BE49-F238E27FC236}">
                <a16:creationId xmlns:a16="http://schemas.microsoft.com/office/drawing/2014/main" id="{C9367A13-E5B7-2143-8DB8-5B43B18EE7A8}"/>
              </a:ext>
            </a:extLst>
          </p:cNvPr>
          <p:cNvCxnSpPr/>
          <p:nvPr/>
        </p:nvCxnSpPr>
        <p:spPr>
          <a:xfrm>
            <a:off x="941033" y="1782192"/>
            <a:ext cx="7182035" cy="0"/>
          </a:xfrm>
          <a:prstGeom prst="line">
            <a:avLst/>
          </a:prstGeom>
          <a:ln w="12700">
            <a:solidFill>
              <a:srgbClr val="00313B"/>
            </a:solidFill>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1660417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8" name="Image 27" descr="LOGO_LECLERC.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93676" y="6363765"/>
            <a:ext cx="744637" cy="363632"/>
          </a:xfrm>
          <a:prstGeom prst="rect">
            <a:avLst/>
          </a:prstGeom>
        </p:spPr>
      </p:pic>
      <p:sp>
        <p:nvSpPr>
          <p:cNvPr id="12" name="ZoneTexte 11"/>
          <p:cNvSpPr txBox="1"/>
          <p:nvPr/>
        </p:nvSpPr>
        <p:spPr>
          <a:xfrm>
            <a:off x="275100" y="2445024"/>
            <a:ext cx="8365561" cy="3216265"/>
          </a:xfrm>
          <a:prstGeom prst="rect">
            <a:avLst/>
          </a:prstGeom>
          <a:noFill/>
        </p:spPr>
        <p:txBody>
          <a:bodyPr wrap="square" rtlCol="0">
            <a:spAutoFit/>
          </a:bodyPr>
          <a:lstStyle/>
          <a:p>
            <a:pPr marL="347663" lvl="0" indent="-171450" defTabSz="914400">
              <a:spcAft>
                <a:spcPts val="600"/>
              </a:spcAft>
              <a:buBlip>
                <a:blip r:embed="rId3"/>
              </a:buBlip>
            </a:pPr>
            <a:r>
              <a:rPr lang="fr-CA" sz="1400" dirty="0">
                <a:solidFill>
                  <a:srgbClr val="00313B"/>
                </a:solidFill>
                <a:latin typeface="Arial"/>
                <a:cs typeface="Arial"/>
              </a:rPr>
              <a:t>Banque de </a:t>
            </a:r>
            <a:r>
              <a:rPr lang="fr-CA" sz="1400" dirty="0">
                <a:solidFill>
                  <a:schemeClr val="bg1">
                    <a:lumMod val="10000"/>
                  </a:schemeClr>
                </a:solidFill>
                <a:latin typeface="Arial"/>
                <a:cs typeface="Arial"/>
              </a:rPr>
              <a:t>45 </a:t>
            </a:r>
            <a:r>
              <a:rPr lang="fr-CA" sz="1400" dirty="0">
                <a:solidFill>
                  <a:srgbClr val="00313B"/>
                </a:solidFill>
                <a:latin typeface="Arial"/>
                <a:cs typeface="Arial"/>
              </a:rPr>
              <a:t>messages combo de 30 sec enregistrés (6a-8pm) à utiliser à votre convenance entre le 19 juin et le 19 août 2023  </a:t>
            </a:r>
          </a:p>
          <a:p>
            <a:pPr marL="347663" lvl="0" indent="-171450" defTabSz="914400">
              <a:spcAft>
                <a:spcPts val="600"/>
              </a:spcAft>
              <a:buBlip>
                <a:blip r:embed="rId3"/>
              </a:buBlip>
            </a:pPr>
            <a:r>
              <a:rPr lang="fr-CA" sz="1400" dirty="0">
                <a:solidFill>
                  <a:schemeClr val="bg1">
                    <a:lumMod val="10000"/>
                  </a:schemeClr>
                </a:solidFill>
                <a:latin typeface="Arial"/>
                <a:cs typeface="Arial"/>
              </a:rPr>
              <a:t>5 ajouts d’une mention concernant l’activation des bracelets dans nos chroniques sur le FEQ </a:t>
            </a:r>
          </a:p>
          <a:p>
            <a:pPr marL="347663" lvl="0" indent="-171450" defTabSz="914400">
              <a:spcAft>
                <a:spcPts val="600"/>
              </a:spcAft>
              <a:buBlip>
                <a:blip r:embed="rId3"/>
              </a:buBlip>
            </a:pPr>
            <a:r>
              <a:rPr lang="fr-CA" sz="1400" dirty="0">
                <a:solidFill>
                  <a:srgbClr val="00313B"/>
                </a:solidFill>
                <a:latin typeface="Arial"/>
                <a:cs typeface="Arial"/>
              </a:rPr>
              <a:t>20 messages promotionnels enregistrés de 30 sec (6a-12a) invitant les auditeurs à participer au concours la semaine du 19 juin 2023 </a:t>
            </a:r>
            <a:endParaRPr lang="fr-CA" sz="1400" dirty="0">
              <a:solidFill>
                <a:schemeClr val="bg1">
                  <a:lumMod val="10000"/>
                </a:schemeClr>
              </a:solidFill>
              <a:latin typeface="Arial"/>
              <a:cs typeface="Arial"/>
            </a:endParaRPr>
          </a:p>
          <a:p>
            <a:pPr marL="347663" indent="-171450" defTabSz="914400">
              <a:spcAft>
                <a:spcPts val="600"/>
              </a:spcAft>
              <a:buBlip>
                <a:blip r:embed="rId3"/>
              </a:buBlip>
            </a:pPr>
            <a:r>
              <a:rPr lang="fr-CA" sz="1400" dirty="0">
                <a:solidFill>
                  <a:schemeClr val="bg1">
                    <a:lumMod val="10000"/>
                  </a:schemeClr>
                </a:solidFill>
                <a:latin typeface="Arial"/>
                <a:cs typeface="Arial"/>
              </a:rPr>
              <a:t>2 messages promotionnels </a:t>
            </a:r>
            <a:r>
              <a:rPr lang="fr-CA" sz="1400" i="1" dirty="0">
                <a:solidFill>
                  <a:schemeClr val="bg1">
                    <a:lumMod val="10000"/>
                  </a:schemeClr>
                </a:solidFill>
                <a:latin typeface="Arial"/>
                <a:cs typeface="Arial"/>
              </a:rPr>
              <a:t>live</a:t>
            </a:r>
            <a:r>
              <a:rPr lang="fr-CA" sz="1400" dirty="0">
                <a:solidFill>
                  <a:schemeClr val="bg1">
                    <a:lumMod val="10000"/>
                  </a:schemeClr>
                </a:solidFill>
                <a:latin typeface="Arial"/>
                <a:cs typeface="Arial"/>
              </a:rPr>
              <a:t> dans l’émission « </a:t>
            </a:r>
            <a:r>
              <a:rPr lang="fr-CA" sz="1400" dirty="0" err="1">
                <a:solidFill>
                  <a:schemeClr val="bg1">
                    <a:lumMod val="10000"/>
                  </a:schemeClr>
                </a:solidFill>
                <a:latin typeface="Arial"/>
                <a:cs typeface="Arial"/>
              </a:rPr>
              <a:t>Roadtrip</a:t>
            </a:r>
            <a:r>
              <a:rPr lang="fr-CA" sz="1400" dirty="0">
                <a:solidFill>
                  <a:schemeClr val="bg1">
                    <a:lumMod val="10000"/>
                  </a:schemeClr>
                </a:solidFill>
                <a:latin typeface="Arial"/>
                <a:cs typeface="Arial"/>
              </a:rPr>
              <a:t> WKND » pour annoncer le concours et </a:t>
            </a:r>
            <a:r>
              <a:rPr lang="fr-CA" sz="1400" dirty="0">
                <a:solidFill>
                  <a:schemeClr val="bg1">
                    <a:lumMod val="25000"/>
                  </a:schemeClr>
                </a:solidFill>
                <a:latin typeface="Arial"/>
                <a:cs typeface="Arial"/>
              </a:rPr>
              <a:t>faire un finalistes (samedi et dimanche) </a:t>
            </a:r>
          </a:p>
          <a:p>
            <a:pPr marL="347663" indent="-171450" defTabSz="914400">
              <a:spcAft>
                <a:spcPts val="600"/>
              </a:spcAft>
              <a:buBlip>
                <a:blip r:embed="rId3"/>
              </a:buBlip>
            </a:pPr>
            <a:r>
              <a:rPr lang="fr-CA" sz="1400" dirty="0">
                <a:solidFill>
                  <a:schemeClr val="bg1">
                    <a:lumMod val="10000"/>
                  </a:schemeClr>
                </a:solidFill>
                <a:latin typeface="Arial"/>
                <a:cs typeface="Arial"/>
              </a:rPr>
              <a:t>4 messages promotionnels </a:t>
            </a:r>
            <a:r>
              <a:rPr lang="fr-CA" sz="1400" i="1" dirty="0">
                <a:solidFill>
                  <a:schemeClr val="bg1">
                    <a:lumMod val="10000"/>
                  </a:schemeClr>
                </a:solidFill>
                <a:latin typeface="Arial"/>
                <a:cs typeface="Arial"/>
              </a:rPr>
              <a:t>live</a:t>
            </a:r>
            <a:r>
              <a:rPr lang="fr-CA" sz="1400" dirty="0">
                <a:solidFill>
                  <a:schemeClr val="bg1">
                    <a:lumMod val="10000"/>
                  </a:schemeClr>
                </a:solidFill>
                <a:latin typeface="Arial"/>
                <a:cs typeface="Arial"/>
              </a:rPr>
              <a:t> dans l’émission « Les Retours » pour annoncer le concours et </a:t>
            </a:r>
            <a:r>
              <a:rPr lang="fr-CA" sz="1400" dirty="0">
                <a:solidFill>
                  <a:schemeClr val="bg1">
                    <a:lumMod val="25000"/>
                  </a:schemeClr>
                </a:solidFill>
                <a:latin typeface="Arial"/>
                <a:cs typeface="Arial"/>
              </a:rPr>
              <a:t>faire un finaliste (lundi au jeudi) </a:t>
            </a:r>
          </a:p>
          <a:p>
            <a:pPr marL="347663" indent="-171450" defTabSz="914400">
              <a:spcAft>
                <a:spcPts val="600"/>
              </a:spcAft>
              <a:buBlip>
                <a:blip r:embed="rId3"/>
              </a:buBlip>
            </a:pPr>
            <a:r>
              <a:rPr lang="fr-CA" sz="1400" dirty="0">
                <a:solidFill>
                  <a:schemeClr val="bg1">
                    <a:lumMod val="10000"/>
                  </a:schemeClr>
                </a:solidFill>
                <a:latin typeface="Arial"/>
                <a:cs typeface="Arial"/>
              </a:rPr>
              <a:t>1 message promotionnel </a:t>
            </a:r>
            <a:r>
              <a:rPr lang="fr-CA" sz="1400" i="1" dirty="0">
                <a:solidFill>
                  <a:schemeClr val="bg1">
                    <a:lumMod val="10000"/>
                  </a:schemeClr>
                </a:solidFill>
                <a:latin typeface="Arial"/>
                <a:cs typeface="Arial"/>
              </a:rPr>
              <a:t>live</a:t>
            </a:r>
            <a:r>
              <a:rPr lang="fr-CA" sz="1400" dirty="0">
                <a:solidFill>
                  <a:schemeClr val="bg1">
                    <a:lumMod val="10000"/>
                  </a:schemeClr>
                </a:solidFill>
                <a:latin typeface="Arial"/>
                <a:cs typeface="Arial"/>
              </a:rPr>
              <a:t> dans l’émission des retours pour</a:t>
            </a:r>
            <a:r>
              <a:rPr lang="fr-CA" sz="1400" dirty="0">
                <a:solidFill>
                  <a:schemeClr val="bg1">
                    <a:lumMod val="25000"/>
                  </a:schemeClr>
                </a:solidFill>
                <a:latin typeface="Arial"/>
                <a:cs typeface="Arial"/>
              </a:rPr>
              <a:t> faire le tirage des 2 gagnants (vend)</a:t>
            </a:r>
          </a:p>
          <a:p>
            <a:pPr marL="347663" lvl="0" indent="-171450" defTabSz="914400">
              <a:spcAft>
                <a:spcPts val="600"/>
              </a:spcAft>
              <a:buBlip>
                <a:blip r:embed="rId3"/>
              </a:buBlip>
            </a:pPr>
            <a:r>
              <a:rPr lang="fr-CA" sz="1400" dirty="0">
                <a:solidFill>
                  <a:schemeClr val="bg1">
                    <a:lumMod val="10000"/>
                  </a:schemeClr>
                </a:solidFill>
                <a:latin typeface="Arial"/>
                <a:cs typeface="Arial"/>
              </a:rPr>
              <a:t>1 semaine sur la page « Concours » du WKND.FM avec votre logo et hyperlien vers votre site web</a:t>
            </a:r>
          </a:p>
          <a:p>
            <a:pPr marL="347663" lvl="0" indent="-171450" defTabSz="914400">
              <a:spcAft>
                <a:spcPts val="600"/>
              </a:spcAft>
              <a:buBlip>
                <a:blip r:embed="rId3"/>
              </a:buBlip>
            </a:pPr>
            <a:endParaRPr lang="fr-CA" sz="1400" dirty="0">
              <a:solidFill>
                <a:schemeClr val="bg1">
                  <a:lumMod val="10000"/>
                </a:schemeClr>
              </a:solidFill>
              <a:latin typeface="Arial"/>
              <a:cs typeface="Arial"/>
            </a:endParaRPr>
          </a:p>
        </p:txBody>
      </p:sp>
      <p:pic>
        <p:nvPicPr>
          <p:cNvPr id="10" name="Image 9">
            <a:extLst>
              <a:ext uri="{FF2B5EF4-FFF2-40B4-BE49-F238E27FC236}">
                <a16:creationId xmlns:a16="http://schemas.microsoft.com/office/drawing/2014/main" id="{4C7C8BD7-651D-DCE8-B0C9-A0ED5993022B}"/>
              </a:ext>
            </a:extLst>
          </p:cNvPr>
          <p:cNvPicPr>
            <a:picLocks noChangeAspect="1"/>
          </p:cNvPicPr>
          <p:nvPr/>
        </p:nvPicPr>
        <p:blipFill>
          <a:blip r:embed="rId4"/>
          <a:stretch>
            <a:fillRect/>
          </a:stretch>
        </p:blipFill>
        <p:spPr>
          <a:xfrm>
            <a:off x="-9611" y="0"/>
            <a:ext cx="9144000" cy="1316947"/>
          </a:xfrm>
          <a:prstGeom prst="rect">
            <a:avLst/>
          </a:prstGeom>
        </p:spPr>
      </p:pic>
      <p:pic>
        <p:nvPicPr>
          <p:cNvPr id="5" name="Image 4">
            <a:extLst>
              <a:ext uri="{FF2B5EF4-FFF2-40B4-BE49-F238E27FC236}">
                <a16:creationId xmlns:a16="http://schemas.microsoft.com/office/drawing/2014/main" id="{9EAFBBEA-9AA7-D51B-EA25-662EEE0F38A3}"/>
              </a:ext>
            </a:extLst>
          </p:cNvPr>
          <p:cNvPicPr>
            <a:picLocks noChangeAspect="1"/>
          </p:cNvPicPr>
          <p:nvPr/>
        </p:nvPicPr>
        <p:blipFill>
          <a:blip r:embed="rId5"/>
          <a:stretch>
            <a:fillRect/>
          </a:stretch>
        </p:blipFill>
        <p:spPr>
          <a:xfrm>
            <a:off x="-9611" y="5868746"/>
            <a:ext cx="9144000" cy="360494"/>
          </a:xfrm>
          <a:prstGeom prst="rect">
            <a:avLst/>
          </a:prstGeom>
        </p:spPr>
      </p:pic>
      <p:pic>
        <p:nvPicPr>
          <p:cNvPr id="13" name="Image 12">
            <a:extLst>
              <a:ext uri="{FF2B5EF4-FFF2-40B4-BE49-F238E27FC236}">
                <a16:creationId xmlns:a16="http://schemas.microsoft.com/office/drawing/2014/main" id="{1097B0E7-6146-94C5-E4D1-8048C80B5FDB}"/>
              </a:ext>
            </a:extLst>
          </p:cNvPr>
          <p:cNvPicPr>
            <a:picLocks noChangeAspect="1"/>
          </p:cNvPicPr>
          <p:nvPr/>
        </p:nvPicPr>
        <p:blipFill>
          <a:blip r:embed="rId6"/>
          <a:stretch>
            <a:fillRect/>
          </a:stretch>
        </p:blipFill>
        <p:spPr>
          <a:xfrm>
            <a:off x="0" y="2061218"/>
            <a:ext cx="9144000" cy="360494"/>
          </a:xfrm>
          <a:prstGeom prst="rect">
            <a:avLst/>
          </a:prstGeom>
        </p:spPr>
      </p:pic>
      <p:cxnSp>
        <p:nvCxnSpPr>
          <p:cNvPr id="3" name="Connecteur droit 2">
            <a:extLst>
              <a:ext uri="{FF2B5EF4-FFF2-40B4-BE49-F238E27FC236}">
                <a16:creationId xmlns:a16="http://schemas.microsoft.com/office/drawing/2014/main" id="{C9367A13-E5B7-2143-8DB8-5B43B18EE7A8}"/>
              </a:ext>
            </a:extLst>
          </p:cNvPr>
          <p:cNvCxnSpPr/>
          <p:nvPr/>
        </p:nvCxnSpPr>
        <p:spPr>
          <a:xfrm>
            <a:off x="941033" y="1782192"/>
            <a:ext cx="7182035" cy="0"/>
          </a:xfrm>
          <a:prstGeom prst="line">
            <a:avLst/>
          </a:prstGeom>
          <a:ln w="12700">
            <a:solidFill>
              <a:srgbClr val="00313B"/>
            </a:solidFill>
          </a:ln>
        </p:spPr>
        <p:style>
          <a:lnRef idx="1">
            <a:schemeClr val="accent6"/>
          </a:lnRef>
          <a:fillRef idx="0">
            <a:schemeClr val="accent6"/>
          </a:fillRef>
          <a:effectRef idx="0">
            <a:schemeClr val="accent6"/>
          </a:effectRef>
          <a:fontRef idx="minor">
            <a:schemeClr val="tx1"/>
          </a:fontRef>
        </p:style>
      </p:cxnSp>
      <p:sp>
        <p:nvSpPr>
          <p:cNvPr id="4" name="ZoneTexte 3">
            <a:extLst>
              <a:ext uri="{FF2B5EF4-FFF2-40B4-BE49-F238E27FC236}">
                <a16:creationId xmlns:a16="http://schemas.microsoft.com/office/drawing/2014/main" id="{6E9E10D4-8222-A9BB-9D03-4F7FB5FE4092}"/>
              </a:ext>
            </a:extLst>
          </p:cNvPr>
          <p:cNvSpPr txBox="1"/>
          <p:nvPr/>
        </p:nvSpPr>
        <p:spPr>
          <a:xfrm>
            <a:off x="3795537" y="5859908"/>
            <a:ext cx="1730478" cy="369332"/>
          </a:xfrm>
          <a:prstGeom prst="rect">
            <a:avLst/>
          </a:prstGeom>
          <a:noFill/>
        </p:spPr>
        <p:txBody>
          <a:bodyPr wrap="square" rtlCol="0">
            <a:spAutoFit/>
          </a:bodyPr>
          <a:lstStyle/>
          <a:p>
            <a:r>
              <a:rPr lang="fr-CA" b="1" dirty="0">
                <a:solidFill>
                  <a:schemeClr val="accent6">
                    <a:lumMod val="10000"/>
                  </a:schemeClr>
                </a:solidFill>
              </a:rPr>
              <a:t>19 620 $</a:t>
            </a:r>
          </a:p>
        </p:txBody>
      </p:sp>
      <p:sp>
        <p:nvSpPr>
          <p:cNvPr id="6" name="TextBox 7">
            <a:extLst>
              <a:ext uri="{FF2B5EF4-FFF2-40B4-BE49-F238E27FC236}">
                <a16:creationId xmlns:a16="http://schemas.microsoft.com/office/drawing/2014/main" id="{71400907-E534-4784-3E21-511EF24F7576}"/>
              </a:ext>
            </a:extLst>
          </p:cNvPr>
          <p:cNvSpPr txBox="1"/>
          <p:nvPr/>
        </p:nvSpPr>
        <p:spPr>
          <a:xfrm>
            <a:off x="275100" y="1430589"/>
            <a:ext cx="8513899" cy="323165"/>
          </a:xfrm>
          <a:prstGeom prst="rect">
            <a:avLst/>
          </a:prstGeom>
          <a:noFill/>
        </p:spPr>
        <p:txBody>
          <a:bodyPr wrap="square" rtlCol="0">
            <a:spAutoFit/>
          </a:bodyPr>
          <a:lstStyle/>
          <a:p>
            <a:pPr algn="ctr"/>
            <a:r>
              <a:rPr lang="en-US" sz="1500" b="1" dirty="0">
                <a:solidFill>
                  <a:schemeClr val="bg1">
                    <a:lumMod val="10000"/>
                  </a:schemeClr>
                </a:solidFill>
                <a:latin typeface="Arial"/>
                <a:ea typeface="Roboto Thin" charset="0"/>
                <a:cs typeface="Arial"/>
              </a:rPr>
              <a:t>WKND 91,9 X FEQ</a:t>
            </a:r>
          </a:p>
        </p:txBody>
      </p:sp>
    </p:spTree>
    <p:extLst>
      <p:ext uri="{BB962C8B-B14F-4D97-AF65-F5344CB8AC3E}">
        <p14:creationId xmlns:p14="http://schemas.microsoft.com/office/powerpoint/2010/main" val="6516056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8" name="Image 27" descr="LOGO_LECLERC.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93676" y="6363765"/>
            <a:ext cx="744637" cy="363632"/>
          </a:xfrm>
          <a:prstGeom prst="rect">
            <a:avLst/>
          </a:prstGeom>
        </p:spPr>
      </p:pic>
      <p:pic>
        <p:nvPicPr>
          <p:cNvPr id="10" name="Image 9">
            <a:extLst>
              <a:ext uri="{FF2B5EF4-FFF2-40B4-BE49-F238E27FC236}">
                <a16:creationId xmlns:a16="http://schemas.microsoft.com/office/drawing/2014/main" id="{4C7C8BD7-651D-DCE8-B0C9-A0ED5993022B}"/>
              </a:ext>
            </a:extLst>
          </p:cNvPr>
          <p:cNvPicPr>
            <a:picLocks noChangeAspect="1"/>
          </p:cNvPicPr>
          <p:nvPr/>
        </p:nvPicPr>
        <p:blipFill>
          <a:blip r:embed="rId3"/>
          <a:stretch>
            <a:fillRect/>
          </a:stretch>
        </p:blipFill>
        <p:spPr>
          <a:xfrm>
            <a:off x="-9611" y="0"/>
            <a:ext cx="9144000" cy="1316947"/>
          </a:xfrm>
          <a:prstGeom prst="rect">
            <a:avLst/>
          </a:prstGeom>
        </p:spPr>
      </p:pic>
      <p:pic>
        <p:nvPicPr>
          <p:cNvPr id="7" name="Image 6">
            <a:extLst>
              <a:ext uri="{FF2B5EF4-FFF2-40B4-BE49-F238E27FC236}">
                <a16:creationId xmlns:a16="http://schemas.microsoft.com/office/drawing/2014/main" id="{5FDF7E05-A1A2-EA3C-AECA-A09720B642F1}"/>
              </a:ext>
            </a:extLst>
          </p:cNvPr>
          <p:cNvPicPr>
            <a:picLocks noChangeAspect="1"/>
          </p:cNvPicPr>
          <p:nvPr/>
        </p:nvPicPr>
        <p:blipFill>
          <a:blip r:embed="rId4"/>
          <a:stretch>
            <a:fillRect/>
          </a:stretch>
        </p:blipFill>
        <p:spPr>
          <a:xfrm>
            <a:off x="0" y="2062093"/>
            <a:ext cx="9144000" cy="365760"/>
          </a:xfrm>
          <a:prstGeom prst="rect">
            <a:avLst/>
          </a:prstGeom>
        </p:spPr>
      </p:pic>
      <p:pic>
        <p:nvPicPr>
          <p:cNvPr id="5" name="Image 4">
            <a:extLst>
              <a:ext uri="{FF2B5EF4-FFF2-40B4-BE49-F238E27FC236}">
                <a16:creationId xmlns:a16="http://schemas.microsoft.com/office/drawing/2014/main" id="{9EAFBBEA-9AA7-D51B-EA25-662EEE0F38A3}"/>
              </a:ext>
            </a:extLst>
          </p:cNvPr>
          <p:cNvPicPr>
            <a:picLocks noChangeAspect="1"/>
          </p:cNvPicPr>
          <p:nvPr/>
        </p:nvPicPr>
        <p:blipFill>
          <a:blip r:embed="rId5"/>
          <a:stretch>
            <a:fillRect/>
          </a:stretch>
        </p:blipFill>
        <p:spPr>
          <a:xfrm>
            <a:off x="-9611" y="5868746"/>
            <a:ext cx="9144000" cy="360494"/>
          </a:xfrm>
          <a:prstGeom prst="rect">
            <a:avLst/>
          </a:prstGeom>
        </p:spPr>
      </p:pic>
      <p:cxnSp>
        <p:nvCxnSpPr>
          <p:cNvPr id="3" name="Connecteur droit 2">
            <a:extLst>
              <a:ext uri="{FF2B5EF4-FFF2-40B4-BE49-F238E27FC236}">
                <a16:creationId xmlns:a16="http://schemas.microsoft.com/office/drawing/2014/main" id="{C9367A13-E5B7-2143-8DB8-5B43B18EE7A8}"/>
              </a:ext>
            </a:extLst>
          </p:cNvPr>
          <p:cNvCxnSpPr/>
          <p:nvPr/>
        </p:nvCxnSpPr>
        <p:spPr>
          <a:xfrm>
            <a:off x="941033" y="1782192"/>
            <a:ext cx="7182035" cy="0"/>
          </a:xfrm>
          <a:prstGeom prst="line">
            <a:avLst/>
          </a:prstGeom>
          <a:ln w="12700">
            <a:solidFill>
              <a:srgbClr val="00313B"/>
            </a:solidFill>
          </a:ln>
        </p:spPr>
        <p:style>
          <a:lnRef idx="1">
            <a:schemeClr val="accent6"/>
          </a:lnRef>
          <a:fillRef idx="0">
            <a:schemeClr val="accent6"/>
          </a:fillRef>
          <a:effectRef idx="0">
            <a:schemeClr val="accent6"/>
          </a:effectRef>
          <a:fontRef idx="minor">
            <a:schemeClr val="tx1"/>
          </a:fontRef>
        </p:style>
      </p:cxnSp>
      <p:sp>
        <p:nvSpPr>
          <p:cNvPr id="4" name="ZoneTexte 3">
            <a:extLst>
              <a:ext uri="{FF2B5EF4-FFF2-40B4-BE49-F238E27FC236}">
                <a16:creationId xmlns:a16="http://schemas.microsoft.com/office/drawing/2014/main" id="{6E9E10D4-8222-A9BB-9D03-4F7FB5FE4092}"/>
              </a:ext>
            </a:extLst>
          </p:cNvPr>
          <p:cNvSpPr txBox="1"/>
          <p:nvPr/>
        </p:nvSpPr>
        <p:spPr>
          <a:xfrm>
            <a:off x="3795537" y="5859908"/>
            <a:ext cx="1730478" cy="369332"/>
          </a:xfrm>
          <a:prstGeom prst="rect">
            <a:avLst/>
          </a:prstGeom>
          <a:noFill/>
        </p:spPr>
        <p:txBody>
          <a:bodyPr wrap="square" rtlCol="0">
            <a:spAutoFit/>
          </a:bodyPr>
          <a:lstStyle/>
          <a:p>
            <a:r>
              <a:rPr lang="fr-CA" b="1" dirty="0">
                <a:solidFill>
                  <a:schemeClr val="accent6">
                    <a:lumMod val="10000"/>
                  </a:schemeClr>
                </a:solidFill>
              </a:rPr>
              <a:t>19 620 $</a:t>
            </a:r>
          </a:p>
        </p:txBody>
      </p:sp>
      <p:sp>
        <p:nvSpPr>
          <p:cNvPr id="9" name="ZoneTexte 8">
            <a:extLst>
              <a:ext uri="{FF2B5EF4-FFF2-40B4-BE49-F238E27FC236}">
                <a16:creationId xmlns:a16="http://schemas.microsoft.com/office/drawing/2014/main" id="{B5B827BF-8D0E-15D5-DC1E-F04ED92329D5}"/>
              </a:ext>
            </a:extLst>
          </p:cNvPr>
          <p:cNvSpPr txBox="1"/>
          <p:nvPr/>
        </p:nvSpPr>
        <p:spPr>
          <a:xfrm>
            <a:off x="287529" y="2560523"/>
            <a:ext cx="7979451" cy="2785378"/>
          </a:xfrm>
          <a:prstGeom prst="rect">
            <a:avLst/>
          </a:prstGeom>
          <a:noFill/>
        </p:spPr>
        <p:txBody>
          <a:bodyPr wrap="square" rtlCol="0">
            <a:spAutoFit/>
          </a:bodyPr>
          <a:lstStyle/>
          <a:p>
            <a:pPr marL="347663" indent="-171450" defTabSz="914400">
              <a:spcAft>
                <a:spcPts val="600"/>
              </a:spcAft>
              <a:buBlip>
                <a:blip r:embed="rId6"/>
              </a:buBlip>
            </a:pPr>
            <a:r>
              <a:rPr lang="fr-CA" sz="1400" dirty="0">
                <a:solidFill>
                  <a:schemeClr val="bg1">
                    <a:lumMod val="10000"/>
                  </a:schemeClr>
                </a:solidFill>
                <a:latin typeface="Arial"/>
                <a:cs typeface="Arial"/>
              </a:rPr>
              <a:t>Un investissement commercial de: </a:t>
            </a:r>
            <a:r>
              <a:rPr lang="fr-CA" sz="1400" b="1" strike="sngStrike" dirty="0">
                <a:solidFill>
                  <a:srgbClr val="00313B"/>
                </a:solidFill>
                <a:latin typeface="Arial"/>
                <a:cs typeface="Arial"/>
              </a:rPr>
              <a:t>10 000 $</a:t>
            </a:r>
            <a:r>
              <a:rPr lang="fr-CA" sz="1400" b="1" dirty="0">
                <a:solidFill>
                  <a:srgbClr val="00313B"/>
                </a:solidFill>
                <a:latin typeface="Arial"/>
                <a:cs typeface="Arial"/>
              </a:rPr>
              <a:t>  </a:t>
            </a:r>
            <a:r>
              <a:rPr lang="fr-CA" sz="1400" dirty="0">
                <a:solidFill>
                  <a:srgbClr val="00313B"/>
                </a:solidFill>
                <a:latin typeface="Arial"/>
                <a:cs typeface="Arial"/>
              </a:rPr>
              <a:t>0 $</a:t>
            </a:r>
          </a:p>
          <a:p>
            <a:pPr marL="347663" indent="-171450" defTabSz="914400">
              <a:spcAft>
                <a:spcPts val="600"/>
              </a:spcAft>
              <a:buBlip>
                <a:blip r:embed="rId6"/>
              </a:buBlip>
            </a:pPr>
            <a:r>
              <a:rPr lang="fr-CA" sz="1400" dirty="0">
                <a:solidFill>
                  <a:srgbClr val="00313B"/>
                </a:solidFill>
                <a:latin typeface="Arial"/>
                <a:cs typeface="Arial"/>
              </a:rPr>
              <a:t>Un </a:t>
            </a:r>
            <a:r>
              <a:rPr lang="fr-CA" sz="1400" dirty="0">
                <a:solidFill>
                  <a:schemeClr val="bg1">
                    <a:lumMod val="10000"/>
                  </a:schemeClr>
                </a:solidFill>
                <a:latin typeface="Arial"/>
                <a:cs typeface="Arial"/>
              </a:rPr>
              <a:t>investissement en créativité média de :</a:t>
            </a:r>
            <a:r>
              <a:rPr lang="fr-CA" sz="1400" b="1" dirty="0">
                <a:solidFill>
                  <a:schemeClr val="bg1">
                    <a:lumMod val="10000"/>
                  </a:schemeClr>
                </a:solidFill>
                <a:latin typeface="Arial"/>
                <a:cs typeface="Arial"/>
              </a:rPr>
              <a:t> </a:t>
            </a:r>
            <a:r>
              <a:rPr lang="fr-CA" sz="1400" b="1" strike="sngStrike">
                <a:solidFill>
                  <a:schemeClr val="bg1">
                    <a:lumMod val="10000"/>
                  </a:schemeClr>
                </a:solidFill>
                <a:latin typeface="Arial"/>
                <a:cs typeface="Arial"/>
              </a:rPr>
              <a:t>2 310 </a:t>
            </a:r>
            <a:r>
              <a:rPr lang="fr-CA" sz="1400" b="1" strike="sngStrike" dirty="0">
                <a:solidFill>
                  <a:schemeClr val="bg1">
                    <a:lumMod val="10000"/>
                  </a:schemeClr>
                </a:solidFill>
                <a:latin typeface="Arial"/>
                <a:cs typeface="Arial"/>
              </a:rPr>
              <a:t>$</a:t>
            </a:r>
            <a:r>
              <a:rPr lang="fr-CA" sz="1400" b="1" dirty="0">
                <a:solidFill>
                  <a:schemeClr val="bg1">
                    <a:lumMod val="10000"/>
                  </a:schemeClr>
                </a:solidFill>
                <a:latin typeface="Arial"/>
                <a:cs typeface="Arial"/>
              </a:rPr>
              <a:t>  </a:t>
            </a:r>
            <a:r>
              <a:rPr lang="fr-CA" sz="1400" dirty="0">
                <a:solidFill>
                  <a:schemeClr val="bg1">
                    <a:lumMod val="10000"/>
                  </a:schemeClr>
                </a:solidFill>
                <a:latin typeface="Arial"/>
                <a:cs typeface="Arial"/>
              </a:rPr>
              <a:t>1 000 $</a:t>
            </a:r>
          </a:p>
          <a:p>
            <a:pPr marL="176213" defTabSz="914400">
              <a:spcAft>
                <a:spcPts val="600"/>
              </a:spcAft>
            </a:pPr>
            <a:r>
              <a:rPr lang="fr-CA" sz="1400" i="1" dirty="0">
                <a:solidFill>
                  <a:schemeClr val="bg1">
                    <a:lumMod val="10000"/>
                  </a:schemeClr>
                </a:solidFill>
                <a:latin typeface="Arial"/>
                <a:cs typeface="Arial"/>
              </a:rPr>
              <a:t>    Les frais seront répartis ainsi sur la facture :   </a:t>
            </a:r>
          </a:p>
          <a:p>
            <a:pPr marL="176213" defTabSz="914400">
              <a:spcAft>
                <a:spcPts val="600"/>
              </a:spcAft>
            </a:pPr>
            <a:r>
              <a:rPr lang="fr-CA" sz="1400" i="1" dirty="0">
                <a:solidFill>
                  <a:schemeClr val="bg1">
                    <a:lumMod val="10000"/>
                  </a:schemeClr>
                </a:solidFill>
                <a:latin typeface="Arial"/>
                <a:cs typeface="Arial"/>
              </a:rPr>
              <a:t>			Créativité média - Idéation et numérique = 600 $</a:t>
            </a:r>
            <a:br>
              <a:rPr lang="fr-CA" sz="1400" i="1" dirty="0">
                <a:solidFill>
                  <a:schemeClr val="bg1">
                    <a:lumMod val="10000"/>
                  </a:schemeClr>
                </a:solidFill>
                <a:latin typeface="Arial"/>
                <a:cs typeface="Arial"/>
              </a:rPr>
            </a:br>
            <a:r>
              <a:rPr lang="fr-CA" sz="1400" i="1" dirty="0">
                <a:solidFill>
                  <a:schemeClr val="bg1">
                    <a:lumMod val="10000"/>
                  </a:schemeClr>
                </a:solidFill>
                <a:latin typeface="Arial"/>
                <a:cs typeface="Arial"/>
              </a:rPr>
              <a:t>			Promo - Promotion en ondes = 400 $           </a:t>
            </a:r>
          </a:p>
          <a:p>
            <a:pPr marL="347663" lvl="0" indent="-171450" defTabSz="914400">
              <a:spcAft>
                <a:spcPts val="600"/>
              </a:spcAft>
              <a:buBlip>
                <a:blip r:embed="rId6"/>
              </a:buBlip>
            </a:pPr>
            <a:r>
              <a:rPr lang="fr-CA" sz="1400" dirty="0">
                <a:solidFill>
                  <a:schemeClr val="bg1">
                    <a:lumMod val="10000"/>
                  </a:schemeClr>
                </a:solidFill>
                <a:latin typeface="Arial"/>
                <a:cs typeface="Arial"/>
              </a:rPr>
              <a:t>À fournir : </a:t>
            </a:r>
          </a:p>
          <a:p>
            <a:pPr marL="804863" lvl="1" indent="-171450" defTabSz="914400">
              <a:spcAft>
                <a:spcPts val="600"/>
              </a:spcAft>
              <a:buBlip>
                <a:blip r:embed="rId6"/>
              </a:buBlip>
            </a:pPr>
            <a:r>
              <a:rPr lang="fr-CA" sz="1400" dirty="0">
                <a:solidFill>
                  <a:schemeClr val="bg1">
                    <a:lumMod val="10000"/>
                  </a:schemeClr>
                </a:solidFill>
                <a:latin typeface="Arial"/>
                <a:cs typeface="Arial"/>
              </a:rPr>
              <a:t>2 paires de billets au Jardin pour Zach Bryan</a:t>
            </a:r>
          </a:p>
          <a:p>
            <a:pPr marL="804863" lvl="1" indent="-171450" defTabSz="914400">
              <a:spcAft>
                <a:spcPts val="600"/>
              </a:spcAft>
              <a:buBlip>
                <a:blip r:embed="rId6"/>
              </a:buBlip>
            </a:pPr>
            <a:r>
              <a:rPr lang="fr-CA" sz="1400" dirty="0">
                <a:solidFill>
                  <a:schemeClr val="bg1">
                    <a:lumMod val="10000"/>
                  </a:schemeClr>
                </a:solidFill>
                <a:latin typeface="Arial"/>
                <a:cs typeface="Arial"/>
              </a:rPr>
              <a:t>1 visuel jpeg ou png en format 1200x630 px pour la section concours comprenant un hyperlien vers votre site Internet</a:t>
            </a:r>
          </a:p>
          <a:p>
            <a:pPr marL="804863" lvl="1" indent="-171450" defTabSz="914400">
              <a:spcAft>
                <a:spcPts val="600"/>
              </a:spcAft>
              <a:buBlip>
                <a:blip r:embed="rId6"/>
              </a:buBlip>
            </a:pPr>
            <a:r>
              <a:rPr lang="fr-CA" sz="1400" dirty="0">
                <a:solidFill>
                  <a:schemeClr val="bg1">
                    <a:lumMod val="10000"/>
                  </a:schemeClr>
                </a:solidFill>
                <a:latin typeface="Arial"/>
                <a:cs typeface="Arial"/>
              </a:rPr>
              <a:t>2 passes doubles VIP pour les besoins de la station</a:t>
            </a:r>
          </a:p>
        </p:txBody>
      </p:sp>
      <p:sp>
        <p:nvSpPr>
          <p:cNvPr id="6" name="TextBox 7">
            <a:extLst>
              <a:ext uri="{FF2B5EF4-FFF2-40B4-BE49-F238E27FC236}">
                <a16:creationId xmlns:a16="http://schemas.microsoft.com/office/drawing/2014/main" id="{76910E37-0702-BB68-7271-A3D818131EF9}"/>
              </a:ext>
            </a:extLst>
          </p:cNvPr>
          <p:cNvSpPr txBox="1"/>
          <p:nvPr/>
        </p:nvSpPr>
        <p:spPr>
          <a:xfrm>
            <a:off x="275100" y="1419438"/>
            <a:ext cx="8513899" cy="323165"/>
          </a:xfrm>
          <a:prstGeom prst="rect">
            <a:avLst/>
          </a:prstGeom>
          <a:noFill/>
        </p:spPr>
        <p:txBody>
          <a:bodyPr wrap="square" rtlCol="0">
            <a:spAutoFit/>
          </a:bodyPr>
          <a:lstStyle/>
          <a:p>
            <a:pPr algn="ctr"/>
            <a:r>
              <a:rPr lang="en-US" sz="1500" b="1" dirty="0">
                <a:solidFill>
                  <a:schemeClr val="bg1">
                    <a:lumMod val="10000"/>
                  </a:schemeClr>
                </a:solidFill>
                <a:latin typeface="Arial"/>
                <a:ea typeface="Roboto Thin" charset="0"/>
                <a:cs typeface="Arial"/>
              </a:rPr>
              <a:t>WKND 91,9 X FEQ</a:t>
            </a:r>
          </a:p>
        </p:txBody>
      </p:sp>
    </p:spTree>
    <p:extLst>
      <p:ext uri="{BB962C8B-B14F-4D97-AF65-F5344CB8AC3E}">
        <p14:creationId xmlns:p14="http://schemas.microsoft.com/office/powerpoint/2010/main" val="1116655456"/>
      </p:ext>
    </p:extLst>
  </p:cSld>
  <p:clrMapOvr>
    <a:masterClrMapping/>
  </p:clrMapOvr>
</p:sld>
</file>

<file path=ppt/theme/theme1.xml><?xml version="1.0" encoding="utf-8"?>
<a:theme xmlns:a="http://schemas.openxmlformats.org/drawingml/2006/main" name="Thème Office">
  <a:themeElements>
    <a:clrScheme name="Leclerc">
      <a:dk1>
        <a:srgbClr val="747A76"/>
      </a:dk1>
      <a:lt1>
        <a:srgbClr val="F1F0F0"/>
      </a:lt1>
      <a:dk2>
        <a:srgbClr val="4D534F"/>
      </a:dk2>
      <a:lt2>
        <a:srgbClr val="D5D4D4"/>
      </a:lt2>
      <a:accent1>
        <a:srgbClr val="95C11F"/>
      </a:accent1>
      <a:accent2>
        <a:srgbClr val="AF1774"/>
      </a:accent2>
      <a:accent3>
        <a:srgbClr val="009FE3"/>
      </a:accent3>
      <a:accent4>
        <a:srgbClr val="4D534F"/>
      </a:accent4>
      <a:accent5>
        <a:srgbClr val="747A76"/>
      </a:accent5>
      <a:accent6>
        <a:srgbClr val="F2F2F2"/>
      </a:accent6>
      <a:hlink>
        <a:srgbClr val="F2F2F2"/>
      </a:hlink>
      <a:folHlink>
        <a:srgbClr val="F2F2F2"/>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D9883536EB6C34989AEFD45B661DD6D" ma:contentTypeVersion="16" ma:contentTypeDescription="Crée un document." ma:contentTypeScope="" ma:versionID="465e1d3a92e3a76e2bda4c10f5e7632b">
  <xsd:schema xmlns:xsd="http://www.w3.org/2001/XMLSchema" xmlns:xs="http://www.w3.org/2001/XMLSchema" xmlns:p="http://schemas.microsoft.com/office/2006/metadata/properties" xmlns:ns2="d7bd558a-3ea8-4111-8168-3c810f37974e" xmlns:ns3="0a7982de-a8d3-4744-9787-be9b8027e875" targetNamespace="http://schemas.microsoft.com/office/2006/metadata/properties" ma:root="true" ma:fieldsID="10e99c01e432a4824ca39e51035a0965" ns2:_="" ns3:_="">
    <xsd:import namespace="d7bd558a-3ea8-4111-8168-3c810f37974e"/>
    <xsd:import namespace="0a7982de-a8d3-4744-9787-be9b8027e875"/>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2:MediaServiceAutoKeyPoints" minOccurs="0"/>
                <xsd:element ref="ns2:MediaServiceKeyPoints" minOccurs="0"/>
                <xsd:element ref="ns2:MediaLengthInSeconds"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7bd558a-3ea8-4111-8168-3c810f37974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Balises d’images" ma:readOnly="false" ma:fieldId="{5cf76f15-5ced-4ddc-b409-7134ff3c332f}" ma:taxonomyMulti="true" ma:sspId="ca2531e9-e8f3-4def-b1e2-885be62d24a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0a7982de-a8d3-4744-9787-be9b8027e875" elementFormDefault="qualified">
    <xsd:import namespace="http://schemas.microsoft.com/office/2006/documentManagement/types"/>
    <xsd:import namespace="http://schemas.microsoft.com/office/infopath/2007/PartnerControls"/>
    <xsd:element name="SharedWithUsers" ma:index="19"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Partagé avec détails" ma:internalName="SharedWithDetails" ma:readOnly="true">
      <xsd:simpleType>
        <xsd:restriction base="dms:Note">
          <xsd:maxLength value="255"/>
        </xsd:restriction>
      </xsd:simpleType>
    </xsd:element>
    <xsd:element name="TaxCatchAll" ma:index="23" nillable="true" ma:displayName="Taxonomy Catch All Column" ma:hidden="true" ma:list="{6dbb952c-fe72-42ca-b5c8-2e88bc4ebcda}" ma:internalName="TaxCatchAll" ma:showField="CatchAllData" ma:web="0a7982de-a8d3-4744-9787-be9b8027e87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6BC2DDD-EC67-44D4-AA65-2643B0FBDCA4}">
  <ds:schemaRefs>
    <ds:schemaRef ds:uri="http://schemas.microsoft.com/sharepoint/v3/contenttype/forms"/>
  </ds:schemaRefs>
</ds:datastoreItem>
</file>

<file path=customXml/itemProps2.xml><?xml version="1.0" encoding="utf-8"?>
<ds:datastoreItem xmlns:ds="http://schemas.openxmlformats.org/officeDocument/2006/customXml" ds:itemID="{29A1FCD5-8E30-4349-B81B-D4204A6237F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7bd558a-3ea8-4111-8168-3c810f37974e"/>
    <ds:schemaRef ds:uri="0a7982de-a8d3-4744-9787-be9b8027e87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23471</TotalTime>
  <Words>483</Words>
  <Application>Microsoft Office PowerPoint</Application>
  <PresentationFormat>Affichage à l'écran (4:3)</PresentationFormat>
  <Paragraphs>27</Paragraphs>
  <Slides>4</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4</vt:i4>
      </vt:variant>
    </vt:vector>
  </HeadingPairs>
  <TitlesOfParts>
    <vt:vector size="7" baseType="lpstr">
      <vt:lpstr>Arial</vt:lpstr>
      <vt:lpstr>Calibri</vt:lpstr>
      <vt:lpstr>Thème Office</vt:lpstr>
      <vt:lpstr>Présentation PowerPoint</vt:lpstr>
      <vt:lpstr>Présentation PowerPoint</vt:lpstr>
      <vt:lpstr>Présentation PowerPoint</vt:lpstr>
      <vt:lpstr>Présentation PowerPoint</vt:lpstr>
    </vt:vector>
  </TitlesOfParts>
  <Company>Leclerc Communication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Technique Leclerc Communication</dc:creator>
  <cp:lastModifiedBy>Kym Lessard</cp:lastModifiedBy>
  <cp:revision>306</cp:revision>
  <cp:lastPrinted>2023-05-15T19:42:48Z</cp:lastPrinted>
  <dcterms:created xsi:type="dcterms:W3CDTF">2014-09-11T18:27:37Z</dcterms:created>
  <dcterms:modified xsi:type="dcterms:W3CDTF">2023-05-29T20:23:48Z</dcterms:modified>
</cp:coreProperties>
</file>